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2bcc178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be641dbd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be5c6c782e.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be554643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be77f3ce3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be2768c1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be4e57c02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63096f3b.png"/><Relationship Id="rId3" Type="http://schemas.openxmlformats.org/officeDocument/2006/relationships/image" Target="../media/file28be65bd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76e03d3.png"/><Relationship Id="rId3" Type="http://schemas.openxmlformats.org/officeDocument/2006/relationships/image" Target="../media/file28be37bd1da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60e65ed5.png"/><Relationship Id="rId3" Type="http://schemas.openxmlformats.org/officeDocument/2006/relationships/image" Target="../media/file28be345c23a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d288225.png"/><Relationship Id="rId3" Type="http://schemas.openxmlformats.org/officeDocument/2006/relationships/image" Target="../media/file28be5e7851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2d47fce2.png"/><Relationship Id="rId3" Type="http://schemas.openxmlformats.org/officeDocument/2006/relationships/image" Target="../media/file28be512b70a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7af10d92.png"/><Relationship Id="rId3" Type="http://schemas.openxmlformats.org/officeDocument/2006/relationships/image" Target="../media/file28be67b22b4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6238bfc3.png"/><Relationship Id="rId3" Type="http://schemas.openxmlformats.org/officeDocument/2006/relationships/image" Target="../media/file28be7bb5cd9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5ccc30a6.png"/><Relationship Id="rId3" Type="http://schemas.openxmlformats.org/officeDocument/2006/relationships/image" Target="../media/file28be618e11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515121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2567d93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44e7ca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4d91604f.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34a0a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71eb8f2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20050dc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319 triages made. This is an decrease of 74 triages compared to the previous day (393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16 September there were 2,178 triages to NHS Pathways for COVID-19, this is an average of 311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2020-09-17T16:06:03Z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